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5" r:id="rId1"/>
  </p:sldMasterIdLst>
  <p:sldIdLst>
    <p:sldId id="281" r:id="rId2"/>
    <p:sldId id="280" r:id="rId3"/>
    <p:sldId id="284" r:id="rId4"/>
    <p:sldId id="258" r:id="rId5"/>
    <p:sldId id="273" r:id="rId6"/>
    <p:sldId id="266" r:id="rId7"/>
    <p:sldId id="277" r:id="rId8"/>
    <p:sldId id="265" r:id="rId9"/>
    <p:sldId id="268" r:id="rId10"/>
    <p:sldId id="264" r:id="rId11"/>
    <p:sldId id="279" r:id="rId12"/>
    <p:sldId id="262" r:id="rId13"/>
    <p:sldId id="267" r:id="rId14"/>
    <p:sldId id="261" r:id="rId15"/>
    <p:sldId id="276" r:id="rId16"/>
    <p:sldId id="270" r:id="rId17"/>
    <p:sldId id="269" r:id="rId18"/>
    <p:sldId id="278" r:id="rId19"/>
    <p:sldId id="274" r:id="rId20"/>
    <p:sldId id="260" r:id="rId21"/>
    <p:sldId id="285" r:id="rId22"/>
    <p:sldId id="283" r:id="rId23"/>
  </p:sldIdLst>
  <p:sldSz cx="9144000" cy="6858000" type="screen4x3"/>
  <p:notesSz cx="6858000" cy="9144000"/>
  <p:photoAlbum layout="1picTitle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140" autoAdjust="0"/>
    <p:restoredTop sz="94700" autoAdjust="0"/>
  </p:normalViewPr>
  <p:slideViewPr>
    <p:cSldViewPr>
      <p:cViewPr>
        <p:scale>
          <a:sx n="63" d="100"/>
          <a:sy n="63" d="100"/>
        </p:scale>
        <p:origin x="-167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32BCD-67F4-45ED-9537-3AA341016E2C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340D-F5BB-4211-AEFA-99E5C9C08B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807D3-A9FE-48C7-8028-C9C6F481A8C1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F4301-8179-4240-ADFD-8970B9C0F5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0217A-6AFB-4671-817D-61C7D775F9BF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F5399-61FF-4597-BCBC-AFBB327DFE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EB1EB-9FDE-4BB3-9A8E-C6C4F79EF172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B1F13-1177-4008-BB71-A1A027238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B19C2-49DE-4858-80BC-0F603D6B9F18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84A036-607B-4F2B-A484-D3A0870EE4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B0AEA-3A16-4815-9DAA-7DAE6FEAAE47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D7353B-F813-4D4A-99C2-87BEA37B75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098DF-5286-4EF8-A42A-32EE43F93442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03D1A8-9DD1-4D5B-9657-1EED09522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01D485-71DC-4560-A7DE-B989932B50A0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EE143-9D53-4707-982A-F1E7DE40A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3C0A4-E705-4401-A499-5ADB5B61E820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01FA4D-EDD8-4CB1-92F1-5051BD1A87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A45C5-1BF0-499B-B5DD-238E55309B72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0DD244-D3ED-4CEB-8AB8-1D1FE3ACED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DE031-263D-4BA2-867A-6FD9156E030E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A5E2A0-504C-41BE-938D-6A4AA27679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FF3ABEB3-8072-4441-9BD7-87CA8CF52D20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1549795C-04A5-4299-810E-94D1A9F1B7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1" y="1752600"/>
            <a:ext cx="8497325" cy="28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3886200" cy="3276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Margie Rem, volunteer, training to be a host on pantry day. </a:t>
            </a:r>
            <a:endParaRPr lang="en-US" sz="4000" dirty="0"/>
          </a:p>
        </p:txBody>
      </p:sp>
      <p:pic>
        <p:nvPicPr>
          <p:cNvPr id="15363" name="Picture 2" descr="host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17892" r="20731"/>
          <a:stretch>
            <a:fillRect/>
          </a:stretch>
        </p:blipFill>
        <p:spPr bwMode="auto">
          <a:xfrm rot="5563261">
            <a:off x="4610894" y="1901032"/>
            <a:ext cx="417195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143000" y="6096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/>
              <a:t>Hosts register guests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fad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143000"/>
            <a:ext cx="3200400" cy="2971800"/>
          </a:xfrm>
        </p:spPr>
        <p:txBody>
          <a:bodyPr anchor="ctr"/>
          <a:lstStyle/>
          <a:p>
            <a:pPr algn="ctr"/>
            <a:r>
              <a:rPr lang="en-US" dirty="0" smtClean="0"/>
              <a:t>Volunteers fill guest orders</a:t>
            </a:r>
            <a:endParaRPr lang="en-US" dirty="0"/>
          </a:p>
        </p:txBody>
      </p:sp>
      <p:pic>
        <p:nvPicPr>
          <p:cNvPr id="3" name="Picture 2" descr="picking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0" r="9217" b="10867"/>
          <a:stretch/>
        </p:blipFill>
        <p:spPr>
          <a:xfrm rot="5400000">
            <a:off x="-21258" y="1392857"/>
            <a:ext cx="5452714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40968" y="5246888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Lisa Fruit,</a:t>
            </a:r>
          </a:p>
          <a:p>
            <a:r>
              <a:rPr lang="en-US" sz="2800" dirty="0" smtClean="0"/>
              <a:t>Memorial UCC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33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562600" cy="51816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omic Sans MS" pitchFamily="66" charset="0"/>
              </a:rPr>
              <a:t>We partner with </a:t>
            </a:r>
            <a:r>
              <a:rPr lang="en-US" sz="4400" dirty="0" err="1" smtClean="0">
                <a:latin typeface="Comic Sans MS" pitchFamily="66" charset="0"/>
              </a:rPr>
              <a:t>PEPartnership</a:t>
            </a:r>
            <a:r>
              <a:rPr lang="en-US" sz="4400" dirty="0" smtClean="0">
                <a:latin typeface="Comic Sans MS" pitchFamily="66" charset="0"/>
              </a:rPr>
              <a:t> Alliance</a:t>
            </a:r>
            <a:br>
              <a:rPr lang="en-US" sz="4400" dirty="0" smtClean="0">
                <a:latin typeface="Comic Sans MS" pitchFamily="66" charset="0"/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dirty="0" smtClean="0"/>
              <a:t>They provide the software we use &amp; place</a:t>
            </a:r>
            <a:br>
              <a:rPr lang="en-US" sz="3600" dirty="0" smtClean="0"/>
            </a:br>
            <a:r>
              <a:rPr lang="en-US" sz="3600" dirty="0" smtClean="0"/>
              <a:t>wholesale orders for us.</a:t>
            </a:r>
            <a:endParaRPr lang="en-US" sz="3600" dirty="0"/>
          </a:p>
        </p:txBody>
      </p:sp>
      <p:pic>
        <p:nvPicPr>
          <p:cNvPr id="16387" name="Picture 2" descr="dishwashi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r="23196" b="6200"/>
          <a:stretch>
            <a:fillRect/>
          </a:stretch>
        </p:blipFill>
        <p:spPr bwMode="auto">
          <a:xfrm>
            <a:off x="381000" y="457200"/>
            <a:ext cx="2879725" cy="5945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3260725" cy="3581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Cost: $1-$3 when we order wholesale.</a:t>
            </a:r>
            <a:endParaRPr lang="en-US" dirty="0"/>
          </a:p>
        </p:txBody>
      </p:sp>
      <p:pic>
        <p:nvPicPr>
          <p:cNvPr id="17411" name="Picture 2" descr="laundy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4987" b="8411"/>
          <a:stretch>
            <a:fillRect/>
          </a:stretch>
        </p:blipFill>
        <p:spPr bwMode="auto">
          <a:xfrm>
            <a:off x="4368800" y="420688"/>
            <a:ext cx="3870325" cy="5805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Diapers and pull ups</a:t>
            </a:r>
            <a:br>
              <a:rPr lang="en-US" sz="4800" dirty="0" smtClean="0"/>
            </a:br>
            <a:r>
              <a:rPr lang="en-US" sz="4000" dirty="0"/>
              <a:t>of all </a:t>
            </a:r>
            <a:r>
              <a:rPr lang="en-US" sz="4000" dirty="0" smtClean="0"/>
              <a:t>sizes are </a:t>
            </a:r>
            <a:r>
              <a:rPr lang="en-US" sz="4000" dirty="0"/>
              <a:t>always </a:t>
            </a:r>
            <a:r>
              <a:rPr lang="en-US" sz="4000" dirty="0" smtClean="0"/>
              <a:t>needed</a:t>
            </a:r>
            <a:r>
              <a:rPr lang="en-US" sz="4000" dirty="0"/>
              <a:t>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1447800"/>
            <a:ext cx="6303963" cy="13112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5" name="Picture 4" descr="Shelves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46" r="26977"/>
          <a:stretch/>
        </p:blipFill>
        <p:spPr>
          <a:xfrm rot="5669540">
            <a:off x="2576315" y="1237039"/>
            <a:ext cx="4135272" cy="575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9144000" cy="1800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/>
              <a:t>We offer effective </a:t>
            </a:r>
            <a:r>
              <a:rPr lang="en-US" sz="5400" dirty="0" smtClean="0"/>
              <a:t>&amp;</a:t>
            </a:r>
            <a:br>
              <a:rPr lang="en-US" sz="5400" dirty="0" smtClean="0"/>
            </a:br>
            <a:r>
              <a:rPr lang="en-US" sz="5400" dirty="0" smtClean="0"/>
              <a:t>“</a:t>
            </a:r>
            <a:r>
              <a:rPr lang="en-US" sz="5400" dirty="0"/>
              <a:t>better for us” cleaning.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10000" y="2590800"/>
            <a:ext cx="472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i="1" dirty="0" smtClean="0"/>
              <a:t>All </a:t>
            </a:r>
            <a:r>
              <a:rPr lang="en-US" sz="4000" i="1" dirty="0"/>
              <a:t>purpose cleaner</a:t>
            </a:r>
          </a:p>
          <a:p>
            <a:pPr algn="ctr"/>
            <a:r>
              <a:rPr lang="en-US" sz="4000" i="1" dirty="0"/>
              <a:t> is a mixture of vinegar, baking soda, &amp; water.</a:t>
            </a:r>
          </a:p>
        </p:txBody>
      </p:sp>
      <p:pic>
        <p:nvPicPr>
          <p:cNvPr id="4" name="Picture 3" descr="ann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2464" y="3025663"/>
            <a:ext cx="4089535" cy="3067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674813" y="5865813"/>
            <a:ext cx="50307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/>
              <a:t>Anna </a:t>
            </a:r>
            <a:r>
              <a:rPr lang="en-US" sz="2800" dirty="0" err="1"/>
              <a:t>Curkeet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of Fitchburg Christian Fellowship.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3" y="5562600"/>
            <a:ext cx="2681287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838324"/>
            <a:ext cx="5486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Arbor Covenant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All Saints Lutheran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Memorial United Church</a:t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200" dirty="0">
                <a:latin typeface="+mn-lt"/>
                <a:cs typeface="+mn-cs"/>
              </a:rPr>
              <a:t>   of Christ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Fitchburg Christian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     Fellowship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The Church at Christ </a:t>
            </a:r>
            <a:r>
              <a:rPr lang="en-US" sz="3200" dirty="0">
                <a:latin typeface="+mn-lt"/>
                <a:cs typeface="+mn-cs"/>
              </a:rPr>
              <a:t>Memorial 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51593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/>
              <a:t>We are supported by area churches: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5" y="1797049"/>
            <a:ext cx="3478085" cy="35814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4343400" cy="2819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We schedule by phone, email</a:t>
            </a:r>
            <a:br>
              <a:rPr lang="en-US" sz="4000" dirty="0" smtClean="0"/>
            </a:br>
            <a:r>
              <a:rPr lang="en-US" sz="4000" dirty="0" smtClean="0"/>
              <a:t>or through Volunteerspot.com</a:t>
            </a:r>
            <a:endParaRPr lang="en-US" sz="4000" dirty="0"/>
          </a:p>
        </p:txBody>
      </p:sp>
      <p:pic>
        <p:nvPicPr>
          <p:cNvPr id="22531" name="Picture 2" descr="packagi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17528" r="7668" b="12497"/>
          <a:stretch>
            <a:fillRect/>
          </a:stretch>
        </p:blipFill>
        <p:spPr bwMode="auto">
          <a:xfrm>
            <a:off x="4845050" y="1676400"/>
            <a:ext cx="3930650" cy="443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336675" y="685800"/>
            <a:ext cx="5473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/>
              <a:t>Sign up to Volunteer!</a:t>
            </a:r>
          </a:p>
        </p:txBody>
      </p:sp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1400"/>
            <a:ext cx="7543800" cy="2667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Volunteer online at: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b="1" dirty="0" smtClean="0">
                <a:solidFill>
                  <a:srgbClr val="FFFF00"/>
                </a:solidFill>
              </a:rPr>
              <a:t>www.GNPEP.net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" y="533400"/>
            <a:ext cx="9396443" cy="3185393"/>
          </a:xfrm>
          <a:prstGeom prst="rect">
            <a:avLst/>
          </a:prstGeo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381000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You can Help!</a:t>
            </a:r>
            <a:endParaRPr lang="en-US" dirty="0"/>
          </a:p>
        </p:txBody>
      </p:sp>
      <p:pic>
        <p:nvPicPr>
          <p:cNvPr id="21507" name="Picture 2" descr="tablesetu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18875" r="13287" b="15459"/>
          <a:stretch>
            <a:fillRect/>
          </a:stretch>
        </p:blipFill>
        <p:spPr bwMode="auto">
          <a:xfrm>
            <a:off x="762000" y="1614488"/>
            <a:ext cx="4073525" cy="4779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029200" y="228600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/>
              <a:t>Promote the pantry at your church or workplace.</a:t>
            </a:r>
          </a:p>
        </p:txBody>
      </p:sp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794" y="4343400"/>
            <a:ext cx="9144000" cy="1695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smtClean="0"/>
              <a:t>Where you can get the “stuff” you need that isn’t food!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5" y="757989"/>
            <a:ext cx="9396443" cy="31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0434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t="12908" r="12545" b="20335"/>
          <a:stretch/>
        </p:blipFill>
        <p:spPr>
          <a:xfrm>
            <a:off x="5912146" y="2701591"/>
            <a:ext cx="2363393" cy="182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b="17251"/>
          <a:stretch/>
        </p:blipFill>
        <p:spPr>
          <a:xfrm rot="5790942">
            <a:off x="3978218" y="2921697"/>
            <a:ext cx="2429265" cy="12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babywipes"/>
          <p:cNvPicPr>
            <a:picLocks noGrp="1" noChangeAspect="1"/>
          </p:cNvPicPr>
          <p:nvPr isPhoto="1"/>
        </p:nvPicPr>
        <p:blipFill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1" r="40930"/>
          <a:stretch/>
        </p:blipFill>
        <p:spPr>
          <a:xfrm rot="5791596">
            <a:off x="3826936" y="3696983"/>
            <a:ext cx="2258558" cy="327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" y="533400"/>
            <a:ext cx="9144000" cy="1600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Organize a product drive for our most needed items!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20960" r="9476" b="17396"/>
          <a:stretch/>
        </p:blipFill>
        <p:spPr>
          <a:xfrm rot="20854821">
            <a:off x="501487" y="2706792"/>
            <a:ext cx="2953436" cy="181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9697" r="10658" b="19074"/>
          <a:stretch/>
        </p:blipFill>
        <p:spPr>
          <a:xfrm rot="5624874">
            <a:off x="6050829" y="4625737"/>
            <a:ext cx="2086024" cy="141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iapers"/>
          <p:cNvPicPr>
            <a:picLocks noGrp="1" noChangeAspect="1"/>
          </p:cNvPicPr>
          <p:nvPr isPhoto="1"/>
        </p:nvPicPr>
        <p:blipFill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16" t="5547" r="20547" b="-3449"/>
          <a:stretch/>
        </p:blipFill>
        <p:spPr>
          <a:xfrm rot="4654525">
            <a:off x="1184692" y="3875522"/>
            <a:ext cx="2516555" cy="294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t="6265" r="10978" b="16140"/>
          <a:stretch/>
        </p:blipFill>
        <p:spPr>
          <a:xfrm>
            <a:off x="2667000" y="2502902"/>
            <a:ext cx="1961782" cy="155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247147" cy="5593417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/>
              <a:t>Brochures, handouts</a:t>
            </a:r>
            <a:br>
              <a:rPr lang="en-US" sz="3600" dirty="0" smtClean="0"/>
            </a:br>
            <a:r>
              <a:rPr lang="en-US" sz="3600" dirty="0" smtClean="0"/>
              <a:t> &amp; flyers</a:t>
            </a:r>
            <a:br>
              <a:rPr lang="en-US" sz="3600" dirty="0" smtClean="0"/>
            </a:br>
            <a:r>
              <a:rPr lang="en-US" sz="3600" dirty="0"/>
              <a:t>are </a:t>
            </a:r>
            <a:r>
              <a:rPr lang="en-US" sz="3600" dirty="0" smtClean="0"/>
              <a:t>available to </a:t>
            </a:r>
            <a:r>
              <a:rPr lang="en-US" sz="3600" dirty="0"/>
              <a:t>help spread the news</a:t>
            </a:r>
            <a:r>
              <a:rPr lang="en-US" sz="3600" dirty="0" smtClean="0"/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Contact a coordinator to get started today!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1507" name="Picture 2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710" y="457200"/>
            <a:ext cx="3570651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10800000" flipV="1">
            <a:off x="4856217" y="5105400"/>
            <a:ext cx="4145720" cy="137190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/>
              <a:t>Nancy Baumgartner,</a:t>
            </a:r>
            <a:br>
              <a:rPr lang="en-US" sz="2800" dirty="0" smtClean="0"/>
            </a:br>
            <a:r>
              <a:rPr lang="en-US" sz="2800" dirty="0" smtClean="0"/>
              <a:t>co-coordinator,</a:t>
            </a:r>
            <a:br>
              <a:rPr lang="en-US" sz="2800" dirty="0" smtClean="0"/>
            </a:br>
            <a:r>
              <a:rPr lang="en-US" sz="2000" dirty="0" smtClean="0"/>
              <a:t>Memorial United Church of </a:t>
            </a:r>
            <a:r>
              <a:rPr lang="en-US" sz="2000" dirty="0"/>
              <a:t>C</a:t>
            </a:r>
            <a:r>
              <a:rPr lang="en-US" sz="2000" dirty="0" smtClean="0"/>
              <a:t>hrist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7544842"/>
      </p:ext>
    </p:extLst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1400"/>
            <a:ext cx="7543800" cy="2667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For more information go to: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b="1" dirty="0" smtClean="0">
                <a:solidFill>
                  <a:srgbClr val="FFFF00"/>
                </a:solidFill>
              </a:rPr>
              <a:t>www.GNPEP.net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" y="533400"/>
            <a:ext cx="9396443" cy="31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8712"/>
      </p:ext>
    </p:extLst>
  </p:cSld>
  <p:clrMapOvr>
    <a:masterClrMapping/>
  </p:clrMapOvr>
  <p:transition spd="slow"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7010" y="535742"/>
            <a:ext cx="418699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t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oilet paper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shampoo, conditioner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diapers, baby wipes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deodorant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t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oothbrushes &amp; toothpaste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l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aundry detergent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dish soap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t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ampons, sanitary pads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r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azors, shaving cream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11862" y="526550"/>
            <a:ext cx="4343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We </a:t>
            </a:r>
            <a:r>
              <a:rPr lang="en-US" sz="4400" dirty="0" smtClean="0"/>
              <a:t>help families in need with personal essentials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2" y="3505200"/>
            <a:ext cx="424450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3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850" y="1066800"/>
            <a:ext cx="3962400" cy="4114800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The Pantry is located at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000" dirty="0" smtClean="0"/>
              <a:t>2509 </a:t>
            </a:r>
            <a:r>
              <a:rPr lang="en-US" sz="4000" dirty="0" err="1" smtClean="0"/>
              <a:t>McDivitt</a:t>
            </a:r>
            <a:r>
              <a:rPr lang="en-US" sz="4000" dirty="0" smtClean="0"/>
              <a:t> St.</a:t>
            </a:r>
            <a:br>
              <a:rPr lang="en-US" sz="4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>  in the Leopold/Arbor Neighborhood in Fitchburg, WI</a:t>
            </a:r>
            <a:endParaRPr lang="en-US" sz="3200" dirty="0"/>
          </a:p>
        </p:txBody>
      </p:sp>
      <p:pic>
        <p:nvPicPr>
          <p:cNvPr id="3" name="Picture 2" descr="Arborcovenant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45842" y="1155439"/>
            <a:ext cx="6197083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3505200" cy="51054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Volunteers unload and stock product on Thursday</a:t>
            </a:r>
            <a:endParaRPr lang="en-US" sz="4000" dirty="0"/>
          </a:p>
        </p:txBody>
      </p:sp>
      <p:pic>
        <p:nvPicPr>
          <p:cNvPr id="3" name="Picture 2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1544" y="1158040"/>
            <a:ext cx="6248399" cy="4686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 dir="in"/>
      </p:transition>
    </mc:Choice>
    <mc:Fallback>
      <p:transition spd="slow" advClick="0" advTm="6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38138"/>
            <a:ext cx="3505200" cy="38862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Volunteers</a:t>
            </a:r>
            <a:br>
              <a:rPr lang="en-US" sz="4000" dirty="0" smtClean="0"/>
            </a:br>
            <a:r>
              <a:rPr lang="en-US" sz="4000" dirty="0" smtClean="0"/>
              <a:t>package donations into correct portion sizes.</a:t>
            </a:r>
            <a:endParaRPr lang="en-US" sz="4000" dirty="0"/>
          </a:p>
        </p:txBody>
      </p:sp>
      <p:pic>
        <p:nvPicPr>
          <p:cNvPr id="3" name="Picture 2" descr="Kristen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16" r="5177" b="5598"/>
          <a:stretch/>
        </p:blipFill>
        <p:spPr>
          <a:xfrm rot="4808360">
            <a:off x="406447" y="1181217"/>
            <a:ext cx="5090610" cy="448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791200" y="5211763"/>
            <a:ext cx="2438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/>
              <a:t>Kaitlin from Memorial UCC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304800"/>
            <a:ext cx="5105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PANTRY DAY</a:t>
            </a:r>
            <a:endParaRPr lang="en-US" dirty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962400" y="1676400"/>
            <a:ext cx="4876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/>
              <a:t>We are open</a:t>
            </a:r>
            <a:br>
              <a:rPr lang="en-US" sz="4000"/>
            </a:br>
            <a:r>
              <a:rPr lang="en-US" sz="4000"/>
              <a:t>Friday</a:t>
            </a:r>
          </a:p>
          <a:p>
            <a:pPr algn="ctr"/>
            <a:r>
              <a:rPr lang="en-US" sz="4000"/>
              <a:t> 10 am – 1 pm</a:t>
            </a:r>
          </a:p>
          <a:p>
            <a:pPr algn="ctr"/>
            <a:r>
              <a:rPr lang="en-US" sz="4000"/>
              <a:t>&amp; </a:t>
            </a:r>
          </a:p>
          <a:p>
            <a:pPr algn="ctr"/>
            <a:r>
              <a:rPr lang="en-US" sz="4000"/>
              <a:t>3</a:t>
            </a:r>
            <a:r>
              <a:rPr lang="en-US" sz="4000" baseline="30000"/>
              <a:t>rd</a:t>
            </a:r>
            <a:r>
              <a:rPr lang="en-US" sz="4000"/>
              <a:t> Thursdays</a:t>
            </a:r>
          </a:p>
          <a:p>
            <a:pPr algn="ctr"/>
            <a:r>
              <a:rPr lang="en-US" sz="4000"/>
              <a:t>5:30 - 7:30 pm</a:t>
            </a:r>
          </a:p>
        </p:txBody>
      </p:sp>
      <p:pic>
        <p:nvPicPr>
          <p:cNvPr id="6" name="Picture 5" descr="Robin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17" t="4557" r="23892" b="2727"/>
          <a:stretch/>
        </p:blipFill>
        <p:spPr>
          <a:xfrm rot="5400000">
            <a:off x="654849" y="1663552"/>
            <a:ext cx="3332327" cy="358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 rot="10355288" flipV="1">
            <a:off x="492125" y="4495800"/>
            <a:ext cx="3657600" cy="157321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/>
              <a:t>Robin Cherwinka,</a:t>
            </a:r>
            <a:br>
              <a:rPr lang="en-US" sz="2800" dirty="0" smtClean="0"/>
            </a:br>
            <a:r>
              <a:rPr lang="en-US" sz="2800" dirty="0" smtClean="0"/>
              <a:t>co-coordinator,</a:t>
            </a:r>
            <a:br>
              <a:rPr lang="en-US" sz="2800" dirty="0" smtClean="0"/>
            </a:br>
            <a:r>
              <a:rPr lang="en-US" sz="2800" dirty="0" smtClean="0"/>
              <a:t>All Saints Lutheran</a:t>
            </a:r>
            <a:endParaRPr lang="en-US" sz="2800" dirty="0"/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152525"/>
            <a:ext cx="3581400" cy="2362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Jan </a:t>
            </a:r>
            <a:r>
              <a:rPr lang="en-US" sz="4000" dirty="0" err="1" smtClean="0"/>
              <a:t>Gietzel</a:t>
            </a:r>
            <a:r>
              <a:rPr lang="en-US" sz="4000" dirty="0" smtClean="0"/>
              <a:t>, from </a:t>
            </a:r>
            <a:br>
              <a:rPr lang="en-US" sz="4000" dirty="0" smtClean="0"/>
            </a:br>
            <a:r>
              <a:rPr lang="en-US" sz="4000" dirty="0" smtClean="0"/>
              <a:t>Arbor Covenant, welcomes all!</a:t>
            </a:r>
            <a:endParaRPr lang="en-US" sz="4000" dirty="0"/>
          </a:p>
        </p:txBody>
      </p:sp>
      <p:pic>
        <p:nvPicPr>
          <p:cNvPr id="3" name="Picture 2" descr="Jan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02"/>
          <a:stretch/>
        </p:blipFill>
        <p:spPr>
          <a:xfrm rot="5003741">
            <a:off x="460398" y="1459670"/>
            <a:ext cx="4767984" cy="3947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Guests are invited to relax &amp; enjoy a cup of coffee while waiting for their supplies.</a:t>
            </a:r>
            <a:endParaRPr lang="en-US" sz="4000" dirty="0"/>
          </a:p>
        </p:txBody>
      </p:sp>
      <p:pic>
        <p:nvPicPr>
          <p:cNvPr id="14339" name="Picture 2" descr="MainRoom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6" r="10085" b="21252"/>
          <a:stretch>
            <a:fillRect/>
          </a:stretch>
        </p:blipFill>
        <p:spPr bwMode="auto">
          <a:xfrm>
            <a:off x="2274888" y="609600"/>
            <a:ext cx="5029200" cy="4548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ustom 5">
      <a:dk1>
        <a:srgbClr val="003296"/>
      </a:dk1>
      <a:lt1>
        <a:srgbClr val="FFFFFF"/>
      </a:lt1>
      <a:dk2>
        <a:srgbClr val="003296"/>
      </a:dk2>
      <a:lt2>
        <a:srgbClr val="C6D9F0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2807</TotalTime>
  <Words>221</Words>
  <Application>Microsoft Office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Elemental</vt:lpstr>
      <vt:lpstr>PowerPoint Presentation</vt:lpstr>
      <vt:lpstr>PowerPoint Presentation</vt:lpstr>
      <vt:lpstr>PowerPoint Presentation</vt:lpstr>
      <vt:lpstr>The Pantry is located at  2509 McDivitt St.    in the Leopold/Arbor Neighborhood in Fitchburg, WI</vt:lpstr>
      <vt:lpstr>Volunteers unload and stock product on Thursday</vt:lpstr>
      <vt:lpstr>Volunteers package donations into correct portion sizes.</vt:lpstr>
      <vt:lpstr>PANTRY DAY</vt:lpstr>
      <vt:lpstr>Jan Gietzel, from  Arbor Covenant, welcomes all!</vt:lpstr>
      <vt:lpstr>Guests are invited to relax &amp; enjoy a cup of coffee while waiting for their supplies.</vt:lpstr>
      <vt:lpstr>Margie Rem, volunteer, training to be a host on pantry day. </vt:lpstr>
      <vt:lpstr>Volunteers fill guest orders</vt:lpstr>
      <vt:lpstr>We partner with PEPartnership Alliance  They provide the software we use &amp; place wholesale orders for us.</vt:lpstr>
      <vt:lpstr>Cost: $1-$3 when we order wholesale.</vt:lpstr>
      <vt:lpstr>Diapers and pull ups of all sizes are always needed!</vt:lpstr>
      <vt:lpstr>We offer effective &amp; “better for us” cleaning.</vt:lpstr>
      <vt:lpstr>PowerPoint Presentation</vt:lpstr>
      <vt:lpstr> We schedule by phone, email or through Volunteerspot.com</vt:lpstr>
      <vt:lpstr>Volunteer online at: www.GNPEP.net</vt:lpstr>
      <vt:lpstr>You can Help!</vt:lpstr>
      <vt:lpstr>Organize a product drive for our most needed items!</vt:lpstr>
      <vt:lpstr>Brochures, handouts  &amp; flyers are available to help spread the news.  Contact a coordinator to get started today! </vt:lpstr>
      <vt:lpstr>For more information go to: www.GNPEP.net</vt:lpstr>
    </vt:vector>
  </TitlesOfParts>
  <Manager>GNPEP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GNPEP Information Version 5 No Sound</dc:title>
  <dc:creator>Robin X220</dc:creator>
  <cp:lastModifiedBy>X220</cp:lastModifiedBy>
  <cp:revision>61</cp:revision>
  <dcterms:created xsi:type="dcterms:W3CDTF">2013-01-25T21:00:21Z</dcterms:created>
  <dcterms:modified xsi:type="dcterms:W3CDTF">2013-04-17T18:56:01Z</dcterms:modified>
</cp:coreProperties>
</file>